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3" r:id="rId4"/>
    <p:sldId id="265" r:id="rId5"/>
    <p:sldId id="266" r:id="rId6"/>
    <p:sldId id="26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94"/>
    <a:srgbClr val="000000"/>
    <a:srgbClr val="66AABF"/>
    <a:srgbClr val="99C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78"/>
  </p:normalViewPr>
  <p:slideViewPr>
    <p:cSldViewPr snapToGrid="0">
      <p:cViewPr varScale="1">
        <p:scale>
          <a:sx n="129" d="100"/>
          <a:sy n="129" d="100"/>
        </p:scale>
        <p:origin x="1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9E8DE-F984-5A59-1AC1-7021601CA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C5CEDD-87EB-306B-B51A-448C7CC8C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907997-39B3-052B-3C04-0485701E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68942E-CAD9-68D7-22EB-87202D88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5CEB6-B2C0-6F08-C142-A5525AF8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50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D7844-9FFC-E9D7-A5C9-4528828B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64AFEC-1A6E-DDD3-C9E2-4E77781AE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FB5097-53D2-27C6-347C-9DB1E318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DAA2FA-CA6E-FF70-32FE-3E6F9C88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A62F30-88AF-ED83-7A32-34A7D628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8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27BEB21-510A-DDFE-483A-01042050B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7ABF6F-FD00-BB92-BD48-CB4E767A3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618CD2-BDCF-F9F5-7B18-BAFEF589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E33A48-5E15-AB07-F9C6-12419B5D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5E3933-B1B7-4038-C59C-B3A69404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36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0CB2C-5A19-0013-B070-5020B55B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C072C9-1C1A-78F0-0788-C4D4A7F0B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5D5590-D682-3E7C-CFA5-867B449B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7F9681-B678-2206-72B4-FF31B753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1DBF59-3D5E-2528-C361-311C44D8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93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E8F52-7589-2139-2E8B-309BDF29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F0A203-B812-CD9B-B8F9-7A51B9DDF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1D833F-E895-F4AD-4C01-3034FEF3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AE7E6B-579D-CD44-083A-65C6D471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0F7B91-97F5-4A05-11FC-89059D7F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6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C58C7-35B3-693E-9CCF-A3F990A5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42BDE-1942-90CF-C5AC-90129D938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F83F32-7174-EA16-EDFC-D54FCB407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AAF938-024D-BB2B-8071-8C52379D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87D7E2-134B-1A7E-6E73-41F58EDE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36434E-0DB0-71F3-48AF-FAC5A4A1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53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C6B60-5665-7995-D423-B515B950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A4E366-01AB-18F9-8209-D5D79B89D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316BB5-B221-3FA9-9D7E-6DB59302E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E4646E8-F58E-5B39-393F-8A87C4D5F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1C6A82-904F-FAE6-24AB-8C7498174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938ACA-7989-1090-DB4E-757EB9EF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646748-CAD0-B69A-BA6E-FB1AED1F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65A9E4-DE5C-3BA1-89AF-3623DFD4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14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13FA6-3337-8435-03CB-0BA022FF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BE2B7C-A48E-A92A-2D2B-DEFECBC9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FB417C-47E0-7881-B53E-06E6692F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9A3C88-F52E-D4BB-545F-24C41767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66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8D7BDE-C441-8EB3-BA1B-7B96755A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595162-D16A-F9F3-0318-0FDCB13A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D61B6C-37BD-EE1C-1436-AF29EC36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61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09224-2594-AA00-D846-489F8609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2DD5C6-1975-9AEB-247D-DF9FF04E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569B85-1177-3354-9265-50DD9C80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B6902E-0B0C-FC89-67C5-7F4EB8DB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9B7FD0-1DC3-4C6F-4AC3-0A1EE623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D3FC3A-839F-3964-430C-0E8ECC6E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8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A1A22-0279-E12A-42A8-EFC7951A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3EA475-32BA-1F52-62A7-1E771F306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C55E50-51B3-E26F-9D73-85433DF92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C2C7AF-8012-7AAB-2024-058FE418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235C8D-4A26-A954-B595-7A675EA4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3761E3-6421-CA8D-5F87-32E026AD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3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B675F0D-9456-F55A-FD87-F915F3E5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9CF347-447B-2D1A-D9F7-68B0DFB28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B9887E-25E3-1500-1ACD-FF489F089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94DDA-1CE3-F54F-8313-EAA28677627C}" type="datetimeFigureOut">
              <a:rPr lang="de-DE" smtClean="0"/>
              <a:t>09.11.23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6F6BA-C114-313E-722B-19CAD804B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FAC93-FD31-BE04-6B50-7A4C6678E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4F23-230C-E042-8DA1-028573746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67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rgbClr val="99C6D4"/>
            </a:gs>
            <a:gs pos="83000">
              <a:srgbClr val="99C6D4"/>
            </a:gs>
            <a:gs pos="100000">
              <a:srgbClr val="66AA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1052592-92A9-203C-3E1D-B15592C2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595" y="564539"/>
            <a:ext cx="9245909" cy="693443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F85E7AD-36C8-19AF-43BC-378DFFD87683}"/>
              </a:ext>
            </a:extLst>
          </p:cNvPr>
          <p:cNvSpPr/>
          <p:nvPr/>
        </p:nvSpPr>
        <p:spPr>
          <a:xfrm>
            <a:off x="7959587" y="0"/>
            <a:ext cx="4232413" cy="6858000"/>
          </a:xfrm>
          <a:prstGeom prst="rect">
            <a:avLst/>
          </a:prstGeom>
          <a:solidFill>
            <a:srgbClr val="0071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362B17-54B5-AA1E-2AB3-74933605D901}"/>
              </a:ext>
            </a:extLst>
          </p:cNvPr>
          <p:cNvSpPr txBox="1"/>
          <p:nvPr/>
        </p:nvSpPr>
        <p:spPr>
          <a:xfrm>
            <a:off x="8274641" y="609889"/>
            <a:ext cx="3806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dirty="0">
                <a:solidFill>
                  <a:prstClr val="white"/>
                </a:solidFill>
                <a:latin typeface="Calibri" panose="020F0502020204030204"/>
              </a:rPr>
              <a:t>AUCH SCHON GETESTET?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Nutzen Sie die Pause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und testen mit wenigen Klicks Ihr Diabetes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Typ 2 Risiko auf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diabinfo.de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E1143B-4B13-C512-F519-4C427495AA1C}"/>
              </a:ext>
            </a:extLst>
          </p:cNvPr>
          <p:cNvSpPr txBox="1"/>
          <p:nvPr/>
        </p:nvSpPr>
        <p:spPr>
          <a:xfrm>
            <a:off x="644270" y="659584"/>
            <a:ext cx="648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19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Nationale Online Kampagne der BZgA und dem Diabetesnetz Deutschland zum Diabetes Typ 2 Risikotest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B686FD-B537-5D6C-2AF3-CD5510CD40FA}"/>
              </a:ext>
            </a:extLst>
          </p:cNvPr>
          <p:cNvSpPr txBox="1"/>
          <p:nvPr/>
        </p:nvSpPr>
        <p:spPr>
          <a:xfrm>
            <a:off x="9159337" y="5728683"/>
            <a:ext cx="1832912" cy="3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www.diabinfo.de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/vorbeugen/diabetes-risiko-test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8679C1-86F1-29EC-B125-0D008412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05" y="3466982"/>
            <a:ext cx="2028776" cy="20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rgbClr val="99C6D4"/>
            </a:gs>
            <a:gs pos="83000">
              <a:srgbClr val="99C6D4"/>
            </a:gs>
            <a:gs pos="100000">
              <a:srgbClr val="66AA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1052592-92A9-203C-3E1D-B15592C2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595" y="564539"/>
            <a:ext cx="9245909" cy="693443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F85E7AD-36C8-19AF-43BC-378DFFD87683}"/>
              </a:ext>
            </a:extLst>
          </p:cNvPr>
          <p:cNvSpPr/>
          <p:nvPr/>
        </p:nvSpPr>
        <p:spPr>
          <a:xfrm>
            <a:off x="7959587" y="0"/>
            <a:ext cx="4232413" cy="6858000"/>
          </a:xfrm>
          <a:prstGeom prst="rect">
            <a:avLst/>
          </a:prstGeom>
          <a:solidFill>
            <a:srgbClr val="0071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362B17-54B5-AA1E-2AB3-74933605D901}"/>
              </a:ext>
            </a:extLst>
          </p:cNvPr>
          <p:cNvSpPr txBox="1"/>
          <p:nvPr/>
        </p:nvSpPr>
        <p:spPr>
          <a:xfrm>
            <a:off x="8274641" y="609889"/>
            <a:ext cx="3806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NUTZEN SIE </a:t>
            </a:r>
            <a:b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DIE PAUSE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…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 testen auch Sie mit wenigen Klicks Ihr Diabetes Typ 2 Risiko auf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diabinfo.de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E1143B-4B13-C512-F519-4C427495AA1C}"/>
              </a:ext>
            </a:extLst>
          </p:cNvPr>
          <p:cNvSpPr txBox="1"/>
          <p:nvPr/>
        </p:nvSpPr>
        <p:spPr>
          <a:xfrm>
            <a:off x="644270" y="659584"/>
            <a:ext cx="648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00719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Nationale Online Kampagne der BZgA und dem Diabetesnetz Deutschland zum Diabetes Typ 2 Risikotest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707630-D776-1E64-8CBE-BD6684E7A0FF}"/>
              </a:ext>
            </a:extLst>
          </p:cNvPr>
          <p:cNvSpPr txBox="1"/>
          <p:nvPr/>
        </p:nvSpPr>
        <p:spPr>
          <a:xfrm>
            <a:off x="9159337" y="5728683"/>
            <a:ext cx="1832912" cy="3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www.diabinfo.de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/vorbeugen/diabetes-risiko-test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F657C5F-9FD4-53F7-EA0B-29DE2953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05" y="3466982"/>
            <a:ext cx="2028776" cy="20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rgbClr val="99C6D4"/>
            </a:gs>
            <a:gs pos="83000">
              <a:srgbClr val="99C6D4"/>
            </a:gs>
            <a:gs pos="100000">
              <a:srgbClr val="66AA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1052592-92A9-203C-3E1D-B15592C2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595" y="564539"/>
            <a:ext cx="9245909" cy="693443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F85E7AD-36C8-19AF-43BC-378DFFD87683}"/>
              </a:ext>
            </a:extLst>
          </p:cNvPr>
          <p:cNvSpPr/>
          <p:nvPr/>
        </p:nvSpPr>
        <p:spPr>
          <a:xfrm>
            <a:off x="7959587" y="0"/>
            <a:ext cx="4232413" cy="6858000"/>
          </a:xfrm>
          <a:prstGeom prst="rect">
            <a:avLst/>
          </a:prstGeom>
          <a:solidFill>
            <a:srgbClr val="0071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362B17-54B5-AA1E-2AB3-74933605D901}"/>
              </a:ext>
            </a:extLst>
          </p:cNvPr>
          <p:cNvSpPr txBox="1"/>
          <p:nvPr/>
        </p:nvSpPr>
        <p:spPr>
          <a:xfrm>
            <a:off x="8274641" y="609889"/>
            <a:ext cx="38066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</a:t>
            </a:r>
            <a:r>
              <a:rPr lang="de-DE" sz="3600" b="1" dirty="0">
                <a:solidFill>
                  <a:prstClr val="white"/>
                </a:solidFill>
                <a:latin typeface="Calibri" panose="020F0502020204030204"/>
              </a:rPr>
              <a:t>SEHEN UNS NACH DER PAUSE!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Auch schon getestet?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Erfahren Sie mit wenigen Klicks Ihr Diabetes Typ 2 Risiko auf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diabinfo.de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E1143B-4B13-C512-F519-4C427495AA1C}"/>
              </a:ext>
            </a:extLst>
          </p:cNvPr>
          <p:cNvSpPr txBox="1"/>
          <p:nvPr/>
        </p:nvSpPr>
        <p:spPr>
          <a:xfrm>
            <a:off x="644270" y="659584"/>
            <a:ext cx="648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19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Nationale Online Kampagne der BZgA und dem Diabetesnetz Deutschland zum Diabetes Typ 2 Risikotest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4A4E26-A73D-6E1B-2CC4-1B8B16B73B40}"/>
              </a:ext>
            </a:extLst>
          </p:cNvPr>
          <p:cNvSpPr txBox="1"/>
          <p:nvPr/>
        </p:nvSpPr>
        <p:spPr>
          <a:xfrm>
            <a:off x="9159337" y="5728683"/>
            <a:ext cx="1832912" cy="3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www.diabinfo.de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/vorbeugen/diabetes-risiko-test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BF7DD7-2412-5EC4-C448-1185E6B35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05" y="3466982"/>
            <a:ext cx="2028776" cy="20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rgbClr val="99C6D4"/>
            </a:gs>
            <a:gs pos="83000">
              <a:srgbClr val="99C6D4"/>
            </a:gs>
            <a:gs pos="100000">
              <a:srgbClr val="66AA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F85E7AD-36C8-19AF-43BC-378DFFD87683}"/>
              </a:ext>
            </a:extLst>
          </p:cNvPr>
          <p:cNvSpPr/>
          <p:nvPr/>
        </p:nvSpPr>
        <p:spPr>
          <a:xfrm>
            <a:off x="7959587" y="0"/>
            <a:ext cx="4232413" cy="6858000"/>
          </a:xfrm>
          <a:prstGeom prst="rect">
            <a:avLst/>
          </a:prstGeom>
          <a:solidFill>
            <a:srgbClr val="0071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362B17-54B5-AA1E-2AB3-74933605D901}"/>
              </a:ext>
            </a:extLst>
          </p:cNvPr>
          <p:cNvSpPr txBox="1"/>
          <p:nvPr/>
        </p:nvSpPr>
        <p:spPr>
          <a:xfrm>
            <a:off x="8274641" y="609889"/>
            <a:ext cx="3806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AUCH SCHON GETESTET?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Nutzen Sie die Pause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und testen mit wenigen Klicks Ihr Diabetes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Typ 2 Risiko auf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diabinfo.de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E1143B-4B13-C512-F519-4C427495AA1C}"/>
              </a:ext>
            </a:extLst>
          </p:cNvPr>
          <p:cNvSpPr txBox="1"/>
          <p:nvPr/>
        </p:nvSpPr>
        <p:spPr>
          <a:xfrm>
            <a:off x="644270" y="659584"/>
            <a:ext cx="648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19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Nationale Online Kampagne der BZgA und dem Diabetesnetz Deutschland zum Diabetes Typ 2 Risikotest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F8A4A85-4617-689D-DF50-904BC2DBD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405" y="3466982"/>
            <a:ext cx="2028776" cy="202877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EB686FD-B537-5D6C-2AF3-CD5510CD40FA}"/>
              </a:ext>
            </a:extLst>
          </p:cNvPr>
          <p:cNvSpPr txBox="1"/>
          <p:nvPr/>
        </p:nvSpPr>
        <p:spPr>
          <a:xfrm>
            <a:off x="9159337" y="5728683"/>
            <a:ext cx="1832912" cy="3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www.diabinfo.de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/vorbeugen/diabetes-risiko-test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0C9B3A-1CAD-3BD4-6F6D-78B683E0F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3203">
            <a:off x="1542525" y="2116189"/>
            <a:ext cx="4922578" cy="410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6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rgbClr val="99C6D4"/>
            </a:gs>
            <a:gs pos="83000">
              <a:srgbClr val="99C6D4"/>
            </a:gs>
            <a:gs pos="100000">
              <a:srgbClr val="66AA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F85E7AD-36C8-19AF-43BC-378DFFD87683}"/>
              </a:ext>
            </a:extLst>
          </p:cNvPr>
          <p:cNvSpPr/>
          <p:nvPr/>
        </p:nvSpPr>
        <p:spPr>
          <a:xfrm>
            <a:off x="7959587" y="0"/>
            <a:ext cx="4232413" cy="6858000"/>
          </a:xfrm>
          <a:prstGeom prst="rect">
            <a:avLst/>
          </a:prstGeom>
          <a:solidFill>
            <a:srgbClr val="0071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362B17-54B5-AA1E-2AB3-74933605D901}"/>
              </a:ext>
            </a:extLst>
          </p:cNvPr>
          <p:cNvSpPr txBox="1"/>
          <p:nvPr/>
        </p:nvSpPr>
        <p:spPr>
          <a:xfrm>
            <a:off x="8274641" y="609889"/>
            <a:ext cx="3806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NUTZEN SIE </a:t>
            </a:r>
            <a:b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PAUSE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…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und testen auch Sie mit wenigen Klicks Ihr Diabetes Typ 2 Risiko auf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diabinfo.de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E1143B-4B13-C512-F519-4C427495AA1C}"/>
              </a:ext>
            </a:extLst>
          </p:cNvPr>
          <p:cNvSpPr txBox="1"/>
          <p:nvPr/>
        </p:nvSpPr>
        <p:spPr>
          <a:xfrm>
            <a:off x="644270" y="659584"/>
            <a:ext cx="648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19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Nationale Online Kampagne der BZgA und dem Diabetesnetz Deutschland zum Diabetes Typ 2 Risikotest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707630-D776-1E64-8CBE-BD6684E7A0FF}"/>
              </a:ext>
            </a:extLst>
          </p:cNvPr>
          <p:cNvSpPr txBox="1"/>
          <p:nvPr/>
        </p:nvSpPr>
        <p:spPr>
          <a:xfrm>
            <a:off x="9159337" y="5728683"/>
            <a:ext cx="1832912" cy="3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www.diabinfo.de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/vorbeugen/diabetes-risiko-test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9460AE-7562-DAA3-E4B1-79258C4DF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3203">
            <a:off x="1542525" y="2116189"/>
            <a:ext cx="4922578" cy="410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3824B0-6AA9-4081-2971-B260A5A2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05" y="3466982"/>
            <a:ext cx="2028776" cy="20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4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rgbClr val="99C6D4"/>
            </a:gs>
            <a:gs pos="83000">
              <a:srgbClr val="99C6D4"/>
            </a:gs>
            <a:gs pos="100000">
              <a:srgbClr val="66AA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F85E7AD-36C8-19AF-43BC-378DFFD87683}"/>
              </a:ext>
            </a:extLst>
          </p:cNvPr>
          <p:cNvSpPr/>
          <p:nvPr/>
        </p:nvSpPr>
        <p:spPr>
          <a:xfrm>
            <a:off x="7959587" y="0"/>
            <a:ext cx="4232413" cy="6858000"/>
          </a:xfrm>
          <a:prstGeom prst="rect">
            <a:avLst/>
          </a:prstGeom>
          <a:solidFill>
            <a:srgbClr val="0071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362B17-54B5-AA1E-2AB3-74933605D901}"/>
              </a:ext>
            </a:extLst>
          </p:cNvPr>
          <p:cNvSpPr txBox="1"/>
          <p:nvPr/>
        </p:nvSpPr>
        <p:spPr>
          <a:xfrm>
            <a:off x="8274641" y="609889"/>
            <a:ext cx="38066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 SEHEN UNS NACH DER PAUSE!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Auch schon getestet?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Erfahren Sie mit wenigen Klicks Ihr Diabetes Typ 2 Risiko auf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diabinfo.de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E1143B-4B13-C512-F519-4C427495AA1C}"/>
              </a:ext>
            </a:extLst>
          </p:cNvPr>
          <p:cNvSpPr txBox="1"/>
          <p:nvPr/>
        </p:nvSpPr>
        <p:spPr>
          <a:xfrm>
            <a:off x="644270" y="659584"/>
            <a:ext cx="687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719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Nationale Online Kampagne der BZgA und dem Diabetesnetz Deutschland zum Diabetes Typ 2 Risikotest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8D7CA9-2B76-27C9-45D4-6DEC1F55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3203">
            <a:off x="1542525" y="2116189"/>
            <a:ext cx="4922578" cy="410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DA8225A-7BF4-EBF6-F85E-812B80F42B59}"/>
              </a:ext>
            </a:extLst>
          </p:cNvPr>
          <p:cNvSpPr txBox="1"/>
          <p:nvPr/>
        </p:nvSpPr>
        <p:spPr>
          <a:xfrm>
            <a:off x="9159337" y="5728683"/>
            <a:ext cx="1832912" cy="3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www.diabinfo.de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/vorbeugen/diabetes-risiko-test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D9FD75-84BC-2225-F620-F99FB23B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05" y="3466982"/>
            <a:ext cx="2028776" cy="20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Macintosh PowerPoint</Application>
  <PresentationFormat>Breitbild</PresentationFormat>
  <Paragraphs>26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rickert</dc:creator>
  <cp:lastModifiedBy>alexandra rickert</cp:lastModifiedBy>
  <cp:revision>3</cp:revision>
  <dcterms:created xsi:type="dcterms:W3CDTF">2023-11-09T12:31:47Z</dcterms:created>
  <dcterms:modified xsi:type="dcterms:W3CDTF">2023-11-10T10:15:58Z</dcterms:modified>
</cp:coreProperties>
</file>